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4BF10-6AB8-4F56-BC5B-A67E68BA8FCF}" type="datetimeFigureOut">
              <a:rPr lang="nl-NL" smtClean="0"/>
              <a:t>2-1-2015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9A15D-AA32-4D03-83B3-E7346E1F3E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1345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0F19-DA98-4D36-A592-9FB2D744EDCD}" type="slidenum">
              <a:rPr lang="nl-NL" altLang="nl-NL" smtClean="0"/>
              <a:pPr/>
              <a:t>17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2229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26C1-8792-4BE8-9C32-B131CA4D1730}" type="datetimeFigureOut">
              <a:rPr lang="nl-NL" smtClean="0"/>
              <a:t>2-1-2015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99BF-DC03-4D11-8D82-7299CE2FE7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79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26C1-8792-4BE8-9C32-B131CA4D1730}" type="datetimeFigureOut">
              <a:rPr lang="nl-NL" smtClean="0"/>
              <a:t>2-1-2015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99BF-DC03-4D11-8D82-7299CE2FE7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92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26C1-8792-4BE8-9C32-B131CA4D1730}" type="datetimeFigureOut">
              <a:rPr lang="nl-NL" smtClean="0"/>
              <a:t>2-1-2015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99BF-DC03-4D11-8D82-7299CE2FE7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2102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26C1-8792-4BE8-9C32-B131CA4D1730}" type="datetimeFigureOut">
              <a:rPr lang="nl-NL" smtClean="0"/>
              <a:t>2-1-2015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99BF-DC03-4D11-8D82-7299CE2FE7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167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26C1-8792-4BE8-9C32-B131CA4D1730}" type="datetimeFigureOut">
              <a:rPr lang="nl-NL" smtClean="0"/>
              <a:t>2-1-2015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99BF-DC03-4D11-8D82-7299CE2FE7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270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26C1-8792-4BE8-9C32-B131CA4D1730}" type="datetimeFigureOut">
              <a:rPr lang="nl-NL" smtClean="0"/>
              <a:t>2-1-2015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99BF-DC03-4D11-8D82-7299CE2FE7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036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26C1-8792-4BE8-9C32-B131CA4D1730}" type="datetimeFigureOut">
              <a:rPr lang="nl-NL" smtClean="0"/>
              <a:t>2-1-2015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99BF-DC03-4D11-8D82-7299CE2FE7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1121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26C1-8792-4BE8-9C32-B131CA4D1730}" type="datetimeFigureOut">
              <a:rPr lang="nl-NL" smtClean="0"/>
              <a:t>2-1-2015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99BF-DC03-4D11-8D82-7299CE2FE7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47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26C1-8792-4BE8-9C32-B131CA4D1730}" type="datetimeFigureOut">
              <a:rPr lang="nl-NL" smtClean="0"/>
              <a:t>2-1-2015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99BF-DC03-4D11-8D82-7299CE2FE7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8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26C1-8792-4BE8-9C32-B131CA4D1730}" type="datetimeFigureOut">
              <a:rPr lang="nl-NL" smtClean="0"/>
              <a:t>2-1-2015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99BF-DC03-4D11-8D82-7299CE2FE7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55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26C1-8792-4BE8-9C32-B131CA4D1730}" type="datetimeFigureOut">
              <a:rPr lang="nl-NL" smtClean="0"/>
              <a:t>2-1-2015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99BF-DC03-4D11-8D82-7299CE2FE7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656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226C1-8792-4BE8-9C32-B131CA4D1730}" type="datetimeFigureOut">
              <a:rPr lang="nl-NL" smtClean="0"/>
              <a:t>2-1-2015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499BF-DC03-4D11-8D82-7299CE2FE7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589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Rassenkennis </a:t>
            </a:r>
            <a:br>
              <a:rPr lang="nl-NL" dirty="0" smtClean="0"/>
            </a:br>
            <a:r>
              <a:rPr lang="nl-NL" dirty="0" smtClean="0"/>
              <a:t>Niveau 2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4134118"/>
            <a:ext cx="9144000" cy="1123682"/>
          </a:xfrm>
        </p:spPr>
        <p:txBody>
          <a:bodyPr/>
          <a:lstStyle/>
          <a:p>
            <a:r>
              <a:rPr lang="nl-NL" dirty="0" smtClean="0"/>
              <a:t>Konijnen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8418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Kleurdwerg </a:t>
            </a:r>
          </a:p>
        </p:txBody>
      </p:sp>
      <p:pic>
        <p:nvPicPr>
          <p:cNvPr id="6147" name="Tijdelijke aanduiding voor inhoud 5" descr="kleurdwer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388068"/>
            <a:ext cx="3200400" cy="2559966"/>
          </a:xfr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1417638"/>
            <a:ext cx="3382711" cy="226218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1" y="4191001"/>
            <a:ext cx="3791501" cy="239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64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Papillon </a:t>
            </a:r>
          </a:p>
        </p:txBody>
      </p:sp>
      <p:pic>
        <p:nvPicPr>
          <p:cNvPr id="16387" name="Tijdelijke aanduiding voor inhoud 5" descr="papillon-driekleu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295400"/>
            <a:ext cx="3048000" cy="2421144"/>
          </a:xfr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869" y="2667000"/>
            <a:ext cx="4419600" cy="30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23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Pooltje </a:t>
            </a:r>
          </a:p>
        </p:txBody>
      </p:sp>
      <p:pic>
        <p:nvPicPr>
          <p:cNvPr id="5123" name="Tijdelijke aanduiding voor inhoud 5" descr="pooltj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1" y="1447800"/>
            <a:ext cx="6577013" cy="4927600"/>
          </a:xfrm>
        </p:spPr>
      </p:pic>
    </p:spTree>
    <p:extLst>
      <p:ext uri="{BB962C8B-B14F-4D97-AF65-F5344CB8AC3E}">
        <p14:creationId xmlns:p14="http://schemas.microsoft.com/office/powerpoint/2010/main" val="848356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Rex </a:t>
            </a:r>
          </a:p>
        </p:txBody>
      </p:sp>
      <p:pic>
        <p:nvPicPr>
          <p:cNvPr id="31747" name="Tijdelijke aanduiding voor inhoud 5" descr="rex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417639"/>
            <a:ext cx="3225192" cy="2760663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446" y="32004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31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Rijnlander </a:t>
            </a:r>
          </a:p>
        </p:txBody>
      </p:sp>
      <p:pic>
        <p:nvPicPr>
          <p:cNvPr id="22531" name="Tijdelijke aanduiding voor inhoud 5" descr="rijnlander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1" y="1066800"/>
            <a:ext cx="2040783" cy="2127250"/>
          </a:xfr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168525"/>
            <a:ext cx="32956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33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Rus  </a:t>
            </a:r>
          </a:p>
        </p:txBody>
      </p:sp>
      <p:pic>
        <p:nvPicPr>
          <p:cNvPr id="9219" name="Tijdelijke aanduiding voor inhoud 5" descr="rus-zwa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295401"/>
            <a:ext cx="6434138" cy="5110163"/>
          </a:xfrm>
        </p:spPr>
      </p:pic>
      <p:sp>
        <p:nvSpPr>
          <p:cNvPr id="7" name="Rechthoek 6"/>
          <p:cNvSpPr/>
          <p:nvPr/>
        </p:nvSpPr>
        <p:spPr>
          <a:xfrm>
            <a:off x="2895600" y="5715000"/>
            <a:ext cx="6400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128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Nederlandse hangoordwerg</a:t>
            </a:r>
          </a:p>
        </p:txBody>
      </p:sp>
      <p:pic>
        <p:nvPicPr>
          <p:cNvPr id="4099" name="Tijdelijke aanduiding voor inhoud 5" descr="nederlandse hangoordwer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5675" cy="4525963"/>
          </a:xfrm>
        </p:spPr>
      </p:pic>
    </p:spTree>
    <p:extLst>
      <p:ext uri="{BB962C8B-B14F-4D97-AF65-F5344CB8AC3E}">
        <p14:creationId xmlns:p14="http://schemas.microsoft.com/office/powerpoint/2010/main" val="3897236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8400" y="1752601"/>
            <a:ext cx="2286000" cy="18573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8194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03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Thrianta </a:t>
            </a:r>
          </a:p>
        </p:txBody>
      </p:sp>
      <p:pic>
        <p:nvPicPr>
          <p:cNvPr id="11267" name="Tijdelijke aanduiding voor inhoud 5" descr="thrianta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1" y="1676401"/>
            <a:ext cx="5078413" cy="4087813"/>
          </a:xfrm>
        </p:spPr>
      </p:pic>
    </p:spTree>
    <p:extLst>
      <p:ext uri="{BB962C8B-B14F-4D97-AF65-F5344CB8AC3E}">
        <p14:creationId xmlns:p14="http://schemas.microsoft.com/office/powerpoint/2010/main" val="1717784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Vlaamse reus</a:t>
            </a:r>
          </a:p>
        </p:txBody>
      </p:sp>
      <p:pic>
        <p:nvPicPr>
          <p:cNvPr id="27651" name="Tijdelijke aanduiding voor inhoud 5" descr="vlaamse-reus-ijzergrau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524001"/>
            <a:ext cx="2971800" cy="2360401"/>
          </a:xfr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02745"/>
            <a:ext cx="2933700" cy="258165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1" y="4065969"/>
            <a:ext cx="2581275" cy="186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Angora 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1676400"/>
            <a:ext cx="2381250" cy="19240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1" y="3505201"/>
            <a:ext cx="3762375" cy="282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43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Voskonijn </a:t>
            </a:r>
          </a:p>
        </p:txBody>
      </p:sp>
      <p:pic>
        <p:nvPicPr>
          <p:cNvPr id="34819" name="Tijdelijke aanduiding voor inhoud 5" descr="voskonij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1" y="1524000"/>
            <a:ext cx="5667375" cy="4533900"/>
          </a:xfrm>
        </p:spPr>
      </p:pic>
    </p:spTree>
    <p:extLst>
      <p:ext uri="{BB962C8B-B14F-4D97-AF65-F5344CB8AC3E}">
        <p14:creationId xmlns:p14="http://schemas.microsoft.com/office/powerpoint/2010/main" val="2497345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Witte van Hotot</a:t>
            </a:r>
          </a:p>
        </p:txBody>
      </p:sp>
      <p:pic>
        <p:nvPicPr>
          <p:cNvPr id="19459" name="Tijdelijke aanduiding voor inhoud 5" descr="witte van hoto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1371601"/>
            <a:ext cx="5589588" cy="4892675"/>
          </a:xfrm>
        </p:spPr>
      </p:pic>
    </p:spTree>
    <p:extLst>
      <p:ext uri="{BB962C8B-B14F-4D97-AF65-F5344CB8AC3E}">
        <p14:creationId xmlns:p14="http://schemas.microsoft.com/office/powerpoint/2010/main" val="1822831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Belgische haas </a:t>
            </a:r>
          </a:p>
        </p:txBody>
      </p:sp>
      <p:pic>
        <p:nvPicPr>
          <p:cNvPr id="25603" name="Tijdelijke aanduiding voor inhoud 5" descr="belgische-haas-haaskleu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1" y="1676400"/>
            <a:ext cx="5419725" cy="4305300"/>
          </a:xfrm>
        </p:spPr>
      </p:pic>
    </p:spTree>
    <p:extLst>
      <p:ext uri="{BB962C8B-B14F-4D97-AF65-F5344CB8AC3E}">
        <p14:creationId xmlns:p14="http://schemas.microsoft.com/office/powerpoint/2010/main" val="122287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Duitse hangoor </a:t>
            </a:r>
          </a:p>
        </p:txBody>
      </p:sp>
      <p:pic>
        <p:nvPicPr>
          <p:cNvPr id="17411" name="Tijdelijke aanduiding voor inhoud 5" descr="duitse hango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752600"/>
            <a:ext cx="6051550" cy="4148138"/>
          </a:xfrm>
        </p:spPr>
      </p:pic>
    </p:spTree>
    <p:extLst>
      <p:ext uri="{BB962C8B-B14F-4D97-AF65-F5344CB8AC3E}">
        <p14:creationId xmlns:p14="http://schemas.microsoft.com/office/powerpoint/2010/main" val="1041961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Eksterkonijn </a:t>
            </a:r>
          </a:p>
        </p:txBody>
      </p:sp>
      <p:pic>
        <p:nvPicPr>
          <p:cNvPr id="21507" name="Tijdelijke aanduiding voor inhoud 9" descr="eksterkonijn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1" y="1447801"/>
            <a:ext cx="5097463" cy="4767263"/>
          </a:xfrm>
        </p:spPr>
      </p:pic>
    </p:spTree>
    <p:extLst>
      <p:ext uri="{BB962C8B-B14F-4D97-AF65-F5344CB8AC3E}">
        <p14:creationId xmlns:p14="http://schemas.microsoft.com/office/powerpoint/2010/main" val="1062952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60990"/>
            <a:ext cx="8229600" cy="1143000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Klein/Groot </a:t>
            </a:r>
            <a:r>
              <a:rPr lang="nl-NL" altLang="nl-NL" dirty="0" smtClean="0"/>
              <a:t>chinchilla</a:t>
            </a:r>
          </a:p>
        </p:txBody>
      </p:sp>
      <p:pic>
        <p:nvPicPr>
          <p:cNvPr id="12291" name="Tijdelijke aanduiding voor inhoud 5" descr="klein-chinchill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822419"/>
            <a:ext cx="3200400" cy="2541572"/>
          </a:xfr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716" y="3062617"/>
            <a:ext cx="5011042" cy="336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56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K</a:t>
            </a:r>
            <a:r>
              <a:rPr lang="nl-NL" altLang="nl-NL" dirty="0" smtClean="0"/>
              <a:t>lein/groot </a:t>
            </a:r>
            <a:r>
              <a:rPr lang="nl-NL" altLang="nl-NL" dirty="0" err="1" smtClean="0"/>
              <a:t>Lotharinger</a:t>
            </a:r>
            <a:r>
              <a:rPr lang="nl-NL" altLang="nl-NL" dirty="0" smtClean="0"/>
              <a:t> </a:t>
            </a:r>
            <a:endParaRPr lang="nl-NL" alt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1905001"/>
            <a:ext cx="4038600" cy="378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4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Hollander  </a:t>
            </a:r>
          </a:p>
        </p:txBody>
      </p:sp>
      <p:pic>
        <p:nvPicPr>
          <p:cNvPr id="8195" name="Tijdelijke aanduiding voor inhoud 5" descr="hollander-zwa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447800"/>
            <a:ext cx="5995988" cy="4787900"/>
          </a:xfrm>
        </p:spPr>
      </p:pic>
      <p:sp>
        <p:nvSpPr>
          <p:cNvPr id="7" name="Rechthoek 6"/>
          <p:cNvSpPr/>
          <p:nvPr/>
        </p:nvSpPr>
        <p:spPr>
          <a:xfrm>
            <a:off x="3124200" y="5715000"/>
            <a:ext cx="6019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81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Japanner </a:t>
            </a:r>
          </a:p>
        </p:txBody>
      </p:sp>
      <p:pic>
        <p:nvPicPr>
          <p:cNvPr id="20483" name="Tijdelijke aanduiding voor inhoud 5" descr="japann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371601"/>
            <a:ext cx="6337300" cy="5033963"/>
          </a:xfrm>
        </p:spPr>
      </p:pic>
      <p:sp>
        <p:nvSpPr>
          <p:cNvPr id="7" name="Rechthoek 6"/>
          <p:cNvSpPr/>
          <p:nvPr/>
        </p:nvSpPr>
        <p:spPr>
          <a:xfrm>
            <a:off x="2895600" y="5638800"/>
            <a:ext cx="6324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917883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Microsoft Office PowerPoint</Application>
  <PresentationFormat>Breedbeeld</PresentationFormat>
  <Paragraphs>23</Paragraphs>
  <Slides>21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Kantoorthema</vt:lpstr>
      <vt:lpstr>Rassenkennis  Niveau 2</vt:lpstr>
      <vt:lpstr>Angora </vt:lpstr>
      <vt:lpstr>Belgische haas </vt:lpstr>
      <vt:lpstr>Duitse hangoor </vt:lpstr>
      <vt:lpstr>Eksterkonijn </vt:lpstr>
      <vt:lpstr>Klein/Groot chinchilla</vt:lpstr>
      <vt:lpstr>Klein/groot Lotharinger </vt:lpstr>
      <vt:lpstr>Hollander  </vt:lpstr>
      <vt:lpstr>Japanner </vt:lpstr>
      <vt:lpstr>Kleurdwerg </vt:lpstr>
      <vt:lpstr>Papillon </vt:lpstr>
      <vt:lpstr>Pooltje </vt:lpstr>
      <vt:lpstr>Rex </vt:lpstr>
      <vt:lpstr>Rijnlander </vt:lpstr>
      <vt:lpstr>Rus  </vt:lpstr>
      <vt:lpstr>Nederlandse hangoordwerg</vt:lpstr>
      <vt:lpstr>Tan</vt:lpstr>
      <vt:lpstr>Thrianta </vt:lpstr>
      <vt:lpstr>Vlaamse reus</vt:lpstr>
      <vt:lpstr>Voskonijn </vt:lpstr>
      <vt:lpstr>Witte van Hotot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Rassenkennis  Niveau 2</dc:title>
  <dc:creator>Rob Crijns</dc:creator>
  <cp:lastModifiedBy>Rob Crijns</cp:lastModifiedBy>
  <cp:revision>1</cp:revision>
  <dcterms:created xsi:type="dcterms:W3CDTF">2015-01-02T18:14:16Z</dcterms:created>
  <dcterms:modified xsi:type="dcterms:W3CDTF">2015-01-02T18:14:28Z</dcterms:modified>
</cp:coreProperties>
</file>